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2" r:id="rId2"/>
    <p:sldId id="304" r:id="rId3"/>
    <p:sldId id="256" r:id="rId4"/>
    <p:sldId id="257" r:id="rId5"/>
    <p:sldId id="258" r:id="rId6"/>
    <p:sldId id="259" r:id="rId7"/>
    <p:sldId id="261" r:id="rId8"/>
    <p:sldId id="262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314" r:id="rId19"/>
    <p:sldId id="274" r:id="rId20"/>
    <p:sldId id="306" r:id="rId21"/>
    <p:sldId id="315" r:id="rId22"/>
    <p:sldId id="277" r:id="rId23"/>
    <p:sldId id="278" r:id="rId24"/>
    <p:sldId id="316" r:id="rId25"/>
    <p:sldId id="279" r:id="rId26"/>
    <p:sldId id="317" r:id="rId27"/>
    <p:sldId id="280" r:id="rId28"/>
    <p:sldId id="281" r:id="rId29"/>
    <p:sldId id="282" r:id="rId30"/>
    <p:sldId id="283" r:id="rId31"/>
    <p:sldId id="284" r:id="rId32"/>
    <p:sldId id="285" r:id="rId33"/>
    <p:sldId id="307" r:id="rId34"/>
    <p:sldId id="286" r:id="rId35"/>
    <p:sldId id="308" r:id="rId36"/>
    <p:sldId id="309" r:id="rId37"/>
    <p:sldId id="287" r:id="rId38"/>
    <p:sldId id="318" r:id="rId39"/>
    <p:sldId id="319" r:id="rId40"/>
    <p:sldId id="320" r:id="rId41"/>
    <p:sldId id="288" r:id="rId42"/>
    <p:sldId id="289" r:id="rId43"/>
    <p:sldId id="290" r:id="rId44"/>
    <p:sldId id="291" r:id="rId45"/>
    <p:sldId id="310" r:id="rId46"/>
    <p:sldId id="292" r:id="rId47"/>
    <p:sldId id="321" r:id="rId48"/>
    <p:sldId id="311" r:id="rId49"/>
    <p:sldId id="312" r:id="rId50"/>
    <p:sldId id="293" r:id="rId51"/>
    <p:sldId id="313" r:id="rId52"/>
    <p:sldId id="294" r:id="rId53"/>
    <p:sldId id="295" r:id="rId54"/>
    <p:sldId id="296" r:id="rId55"/>
    <p:sldId id="297" r:id="rId56"/>
    <p:sldId id="303" r:id="rId57"/>
    <p:sldId id="298" r:id="rId58"/>
    <p:sldId id="299" r:id="rId59"/>
    <p:sldId id="300" r:id="rId60"/>
    <p:sldId id="301" r:id="rId61"/>
    <p:sldId id="302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0DC82B-52F2-4105-B5C9-F4ECE3543289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AA12E33-2AF8-478D-9547-933AE36681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686800" cy="3168352"/>
          </a:xfrm>
        </p:spPr>
        <p:txBody>
          <a:bodyPr>
            <a:noAutofit/>
          </a:bodyPr>
          <a:lstStyle/>
          <a:p>
            <a:pPr algn="ctr"/>
            <a:r>
              <a:rPr lang="ru-RU" sz="6600" b="1" u="sng" dirty="0" smtClean="0">
                <a:solidFill>
                  <a:srgbClr val="C00000"/>
                </a:solidFill>
              </a:rPr>
              <a:t>Этот Светлый День </a:t>
            </a:r>
            <a:r>
              <a:rPr lang="ru-RU" sz="6600" b="1" u="sng" dirty="0" smtClean="0">
                <a:solidFill>
                  <a:srgbClr val="C00000"/>
                </a:solidFill>
              </a:rPr>
              <a:t>Победы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Военная драма &quot;Брестская крепость&quot; Екатеринбург - Афиша - Webu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Блог туриста - отчеты о поездках, достопримечательности, советы туристам - Part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48" y="0"/>
            <a:ext cx="9102552" cy="636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Фильм Брестская крепость - фото фильма Брестская крепость, фотография %photoid% - Kino-teatr.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88424" cy="6990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стихи Записи в рубрике стихи Дневник lutyu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8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WoT - ТаНкИ: День народного подвига по формированию Уральского добровольческого танкового корпуса в годы Великой Отечественной 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14738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отоТелеграф &quot; Фотохроника Великой Отечественной войны, ч.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38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1941-1945 - von Herrman - Photo.Qip.ru / id: v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981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Уборщицы ремонтного цеха депо &quot;Сокол&quot; - А.К. Бушуева, П.И. Алалина и П.А. Чиканова вяжут варежки для бойцов Красной А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2" cy="6618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1945 - 2010гг. 65 лет ПОБЕДЫ над фашистской Германией Открытый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erics's Jour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24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С ДНЁМ ПОБЕДЫ! . - 7 Мая 2014 - МКДОУ - детский сад &quot;Сказка&quot; с. Первомайско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217474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 descr="Библиотека изображений &quot;РИА Новости&quot; :: Фото :: Историческое :: Войны, конфликты :: 1940-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324313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иртуальная выставка на сайте Музея Памяти 1941-1945 г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339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5026570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37890" name="Picture 2" descr="Глоссарий - список иностранных или малоупотребительных слов и терминов. . Часть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896544" cy="6487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Деятельность медицинской службы - Фото 23770/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Мы из будущего (Россия, 2008 г.) 11 - Конференция iXBT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668344" cy="6674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Ролики из категории &quot;Войны&quot; - Оружие как оно ес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81767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боевые собаки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10.Утром 22 февраля 1945 года близ Вроцлава фашисты ожесточенно отбивались. Владимир снимал бой в 150-200 метрах от себя. Он п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5"/>
            <a:ext cx="9144000" cy="5703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Вторая мировая - 1941 - Смотреть все фото Вторая мировая 1941 онлайн на Мета Фото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522" y="0"/>
            <a:ext cx="9199522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Жизнь советских партизан, Фронтовая жизнь, Вторая мировая, Скачать Обои и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арад Победы 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1"/>
            <a:ext cx="9144000" cy="6092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4" descr="СПП - Поздравля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712386" cy="6669360"/>
          </a:xfrm>
          <a:prstGeom prst="rect">
            <a:avLst/>
          </a:prstGeom>
          <a:noFill/>
        </p:spPr>
      </p:pic>
      <p:pic>
        <p:nvPicPr>
          <p:cNvPr id="6" name="Picture 2" descr="Архив материалов - Komm-inf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4283968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Битва за Ленинград, Восточный фронт, Вторая мировая, Скачать Обои и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223513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6" name="Picture 6" descr="Фотоальбомы -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42" y="836712"/>
            <a:ext cx="9085758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&quot;Ленинградки&quot; Таня Буланова буланова ведь мы с тобой ленинградки фото ведь мы же с тобой ленинградки таня буланова подружка - Р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4416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ВАСИЛИЙ КОРЖ. . ПИНСКИЕ УРОКИ. . Во славу Родины - Свежий выпу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31043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БАБУШКИН ОТВЕТ: М.В.Глушкова-Шуклина. . Глава 21. . Наши праздники в землянк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3265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ПРОЧЁЛ КНИГУ СОЛДАТА НИКУЛИНА. ПОТРЯСЁН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731" y="260648"/>
            <a:ext cx="9206731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Фото бодборка. . Дети Великой отечественной войны 1941-1945 :: NoNa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0"/>
            <a:ext cx="8691807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sasha_bogdanov - Русские дети и война 1941-1945 Они воевали не ради того чтоб Янукович и Путин сдали Киев бендеровц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426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sasha_bogdanov - Русские дети и война 1941-1945 Они воевали не ради того чтоб Янукович и Путин сдали Киев бендеровц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6418684" cy="6418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парад Победы 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1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0_6eeec_396a6ade_XL - Дети войны - Фотоальбомы - Костромской клуб реконструктор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986106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sasha_bogdanov - Русские дети и война 1941-1945 Они воевали не ради того чтоб Янукович и Путин сдали Киев бендеровц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9193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Подвиг тыла.Будни войны.Великая Отечественная.1941-1945 года.Основные события,фотографии,уникальные документы,архив,воспомин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302" name="Picture 6" descr="Сочинение о вов 1941 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Государственные архивы РФ, хранящие фотодокументы о Великой Отечественной войне 1941-1945 гг. Сайт &quot;Победа. . 1941-1945&quot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4499992" cy="6792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ФОТО Великая Отечественная война альбом 2 / Фото VOV_1941_1945_1000 (15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28586"/>
            <a:ext cx="9144000" cy="6729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Режим работы магазина в майские праздничные дни. . - Parket-S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256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Библиотека изображений &quot;РИА Новости&quot; :: Фото :: Историческо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7177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Фотоальбомы - Великие мировые вой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1108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Военные песни - Прощание Славянки! скачать mp3, текст песни Прощание Славянки! , видео клип Дина Гарипова и Ансамбль песни и п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296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парад Победы 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9576"/>
            <a:ext cx="9591675" cy="7267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Фото - Вермахт, сс, Люфтваффе, пряжки, каски, железный крест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427984" cy="6064633"/>
          </a:xfrm>
          <a:prstGeom prst="rect">
            <a:avLst/>
          </a:prstGeom>
          <a:noFill/>
        </p:spPr>
      </p:pic>
      <p:pic>
        <p:nvPicPr>
          <p:cNvPr id="6" name="Picture 8" descr="Пермь Великая Пермь Великая Page 1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8816" y="1772816"/>
            <a:ext cx="5085184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лининградские школьники напишут фронтовые письма в Музее янта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ect">
            <a:avLst/>
          </a:prstGeom>
          <a:noFill/>
        </p:spPr>
      </p:pic>
      <p:pic>
        <p:nvPicPr>
          <p:cNvPr id="6" name="Picture 4" descr="Спасибо деду за Великую Победу! . ВКонтакт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848605"/>
            <a:ext cx="5148064" cy="400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Как найти где воевал дед в вов в интерне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3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Picture 4" descr="Superior American Artillery - Pag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2728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6" name="Picture 4" descr="9 мая - День Победы в Великой Отечественной войне / Новости / Dislife 2.0 - портал для людей с ограниченными возможностями здор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0" y="764704"/>
            <a:ext cx="9120750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ФОТО. . 1945 год: как встречали Победу &quot; Портал Купян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786" y="476672"/>
            <a:ext cx="9173786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Печать фотографии - Городок - Gorodokk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Колокол - Новостной портал &quot; 2011 &quot; Декабрь &quot;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58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В Японии произошло землетрясение магнитудой 4,2 : Голос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099088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Обои фото, альбом, цветы, день победы 3565 / Раздел: Праздники / Гудфон.рф (GoodFo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парад Победы 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8151"/>
            <a:ext cx="9610725" cy="7296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Конкурс &quot;Мой дед подарил мне Победу&quot; - Информационный портал города Измаил( Версія для друку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6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Блоги Porti.ru &quot; Сообщество &quot;KudaGo - куда сходить? . Куда пойти в Москве?&quot;, страница 1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лейкаст &quot;*&quot; Родина-мать зовет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345460" cy="6803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Проник на стрим Опергеймер! . &quot;Heroes &amp; Generals&quot; - Страница 39 - Сообщество 4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" y="332656"/>
            <a:ext cx="9096757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Что ты сейчас слушаешь. - Форум AionRulez - Страница 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6807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</TotalTime>
  <Words>4</Words>
  <Application>Microsoft Office PowerPoint</Application>
  <PresentationFormat>Экран (4:3)</PresentationFormat>
  <Paragraphs>1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Трек</vt:lpstr>
      <vt:lpstr>Этот Светлый День Победы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12</cp:revision>
  <dcterms:created xsi:type="dcterms:W3CDTF">2015-05-11T09:23:22Z</dcterms:created>
  <dcterms:modified xsi:type="dcterms:W3CDTF">2015-05-11T17:50:41Z</dcterms:modified>
</cp:coreProperties>
</file>